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1D7A3-C053-4C31-8769-EE4B55FF7CC7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0F4E2-EA9E-4E93-AFD3-79DE88E7033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ulado duplo 3"/>
          <p:cNvSpPr/>
          <p:nvPr/>
        </p:nvSpPr>
        <p:spPr>
          <a:xfrm>
            <a:off x="251520" y="188640"/>
            <a:ext cx="8640960" cy="1080120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400" dirty="0" err="1" smtClean="0"/>
              <a:t>Rainy</a:t>
            </a:r>
            <a:r>
              <a:rPr lang="pt-BR" sz="5400" dirty="0" smtClean="0"/>
              <a:t> </a:t>
            </a:r>
            <a:r>
              <a:rPr lang="pt-BR" sz="5400" dirty="0" err="1" smtClean="0"/>
              <a:t>Ághata</a:t>
            </a:r>
            <a:r>
              <a:rPr lang="pt-BR" sz="5400" dirty="0" smtClean="0"/>
              <a:t> e Banda</a:t>
            </a:r>
            <a:endParaRPr lang="pt-BR" sz="5400" dirty="0"/>
          </a:p>
        </p:txBody>
      </p:sp>
      <p:sp>
        <p:nvSpPr>
          <p:cNvPr id="5" name="Retângulo 4"/>
          <p:cNvSpPr/>
          <p:nvPr/>
        </p:nvSpPr>
        <p:spPr>
          <a:xfrm>
            <a:off x="251520" y="260648"/>
            <a:ext cx="288032" cy="4536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8604448" y="260648"/>
            <a:ext cx="288032" cy="4536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7" name="Picture 3" descr="C:\Documents and Settings\Toshiba1\Configurações locais\Temporary Internet Files\Content.IE5\1DV2F0BI\MC90023059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780928"/>
            <a:ext cx="725848" cy="1652677"/>
          </a:xfrm>
          <a:prstGeom prst="rect">
            <a:avLst/>
          </a:prstGeom>
          <a:noFill/>
        </p:spPr>
      </p:pic>
      <p:sp>
        <p:nvSpPr>
          <p:cNvPr id="11" name="Retângulo 10"/>
          <p:cNvSpPr/>
          <p:nvPr/>
        </p:nvSpPr>
        <p:spPr>
          <a:xfrm>
            <a:off x="0" y="4797152"/>
            <a:ext cx="1043608" cy="20608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</a:t>
            </a:r>
          </a:p>
          <a:p>
            <a:pPr algn="ctr"/>
            <a:r>
              <a:rPr lang="pt-BR" dirty="0" smtClean="0"/>
              <a:t>I</a:t>
            </a:r>
          </a:p>
          <a:p>
            <a:pPr algn="ctr"/>
            <a:r>
              <a:rPr lang="pt-BR" dirty="0" smtClean="0"/>
              <a:t>D</a:t>
            </a:r>
          </a:p>
          <a:p>
            <a:pPr algn="ctr"/>
            <a:r>
              <a:rPr lang="pt-BR" dirty="0" smtClean="0"/>
              <a:t>E</a:t>
            </a:r>
          </a:p>
          <a:p>
            <a:pPr algn="ctr"/>
            <a:endParaRPr lang="pt-BR" dirty="0"/>
          </a:p>
          <a:p>
            <a:pPr algn="ctr"/>
            <a:r>
              <a:rPr lang="pt-BR" dirty="0" smtClean="0"/>
              <a:t>R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8100392" y="4797152"/>
            <a:ext cx="1043608" cy="20608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</a:t>
            </a:r>
          </a:p>
          <a:p>
            <a:pPr algn="ctr"/>
            <a:r>
              <a:rPr lang="pt-BR" dirty="0" smtClean="0"/>
              <a:t>I</a:t>
            </a:r>
          </a:p>
          <a:p>
            <a:pPr algn="ctr"/>
            <a:r>
              <a:rPr lang="pt-BR" dirty="0" smtClean="0"/>
              <a:t>D</a:t>
            </a:r>
          </a:p>
          <a:p>
            <a:pPr algn="ctr"/>
            <a:r>
              <a:rPr lang="pt-BR" dirty="0" smtClean="0"/>
              <a:t>E</a:t>
            </a:r>
          </a:p>
          <a:p>
            <a:pPr algn="ctr"/>
            <a:endParaRPr lang="pt-BR" dirty="0" smtClean="0"/>
          </a:p>
          <a:p>
            <a:pPr algn="ctr"/>
            <a:r>
              <a:rPr lang="pt-BR" dirty="0"/>
              <a:t>L</a:t>
            </a:r>
          </a:p>
        </p:txBody>
      </p:sp>
      <p:pic>
        <p:nvPicPr>
          <p:cNvPr id="1029" name="Picture 5" descr="C:\Documents and Settings\Toshiba1\Configurações locais\Temporary Internet Files\Content.IE5\TM8AKWWZ\MC90021525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1196752"/>
            <a:ext cx="828265" cy="998564"/>
          </a:xfrm>
          <a:prstGeom prst="rect">
            <a:avLst/>
          </a:prstGeom>
          <a:noFill/>
        </p:spPr>
      </p:pic>
      <p:pic>
        <p:nvPicPr>
          <p:cNvPr id="1032" name="Picture 8" descr="C:\Documents and Settings\Toshiba1\Configurações locais\Temporary Internet Files\Content.IE5\TM8AKWWZ\MP900405378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1268760"/>
            <a:ext cx="1296144" cy="1296144"/>
          </a:xfrm>
          <a:prstGeom prst="rect">
            <a:avLst/>
          </a:prstGeom>
          <a:noFill/>
        </p:spPr>
      </p:pic>
      <p:pic>
        <p:nvPicPr>
          <p:cNvPr id="1035" name="Picture 11" descr="C:\Documents and Settings\Toshiba1\Configurações locais\Temporary Internet Files\Content.IE5\BOHS25HG\MC90023756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1556792"/>
            <a:ext cx="1002757" cy="622006"/>
          </a:xfrm>
          <a:prstGeom prst="rect">
            <a:avLst/>
          </a:prstGeom>
          <a:noFill/>
        </p:spPr>
      </p:pic>
      <p:pic>
        <p:nvPicPr>
          <p:cNvPr id="1037" name="Picture 13" descr="C:\Documents and Settings\Toshiba1\Configurações locais\Temporary Internet Files\Content.IE5\1DV2F0BI\MC90003903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64088" y="1196752"/>
            <a:ext cx="597103" cy="1025042"/>
          </a:xfrm>
          <a:prstGeom prst="rect">
            <a:avLst/>
          </a:prstGeom>
          <a:noFill/>
        </p:spPr>
      </p:pic>
      <p:pic>
        <p:nvPicPr>
          <p:cNvPr id="1038" name="Picture 14" descr="C:\Documents and Settings\Toshiba1\Configurações locais\Temporary Internet Files\Content.IE5\BOHS25HG\MC900303633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31640" y="3068960"/>
            <a:ext cx="1079216" cy="1345418"/>
          </a:xfrm>
          <a:prstGeom prst="rect">
            <a:avLst/>
          </a:prstGeom>
          <a:noFill/>
        </p:spPr>
      </p:pic>
      <p:pic>
        <p:nvPicPr>
          <p:cNvPr id="1039" name="Picture 15" descr="C:\Documents and Settings\Toshiba1\Configurações locais\Temporary Internet Files\Content.IE5\1DV2F0BI\MC900312132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427984" y="3861048"/>
            <a:ext cx="414384" cy="695175"/>
          </a:xfrm>
          <a:prstGeom prst="rect">
            <a:avLst/>
          </a:prstGeom>
          <a:noFill/>
        </p:spPr>
      </p:pic>
      <p:sp>
        <p:nvSpPr>
          <p:cNvPr id="25" name="Retângulo 24"/>
          <p:cNvSpPr/>
          <p:nvPr/>
        </p:nvSpPr>
        <p:spPr>
          <a:xfrm>
            <a:off x="1907704" y="4437112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 3</a:t>
            </a:r>
            <a:endParaRPr lang="pt-BR" sz="1600" dirty="0"/>
          </a:p>
        </p:txBody>
      </p:sp>
      <p:sp>
        <p:nvSpPr>
          <p:cNvPr id="26" name="Retângulo 25"/>
          <p:cNvSpPr/>
          <p:nvPr/>
        </p:nvSpPr>
        <p:spPr>
          <a:xfrm rot="1674558">
            <a:off x="3975729" y="4638464"/>
            <a:ext cx="647658" cy="382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 1</a:t>
            </a:r>
            <a:endParaRPr lang="pt-BR" sz="1600" dirty="0"/>
          </a:p>
        </p:txBody>
      </p:sp>
      <p:sp>
        <p:nvSpPr>
          <p:cNvPr id="27" name="Retângulo 26"/>
          <p:cNvSpPr/>
          <p:nvPr/>
        </p:nvSpPr>
        <p:spPr>
          <a:xfrm rot="19408886">
            <a:off x="4682711" y="4681162"/>
            <a:ext cx="696999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 1</a:t>
            </a:r>
            <a:endParaRPr lang="pt-BR" sz="1600" dirty="0"/>
          </a:p>
        </p:txBody>
      </p:sp>
      <p:sp>
        <p:nvSpPr>
          <p:cNvPr id="28" name="Retângulo 27"/>
          <p:cNvSpPr/>
          <p:nvPr/>
        </p:nvSpPr>
        <p:spPr>
          <a:xfrm>
            <a:off x="5580112" y="2492896"/>
            <a:ext cx="5760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Via6</a:t>
            </a:r>
            <a:endParaRPr lang="pt-BR" sz="1600" dirty="0"/>
          </a:p>
        </p:txBody>
      </p:sp>
      <p:sp>
        <p:nvSpPr>
          <p:cNvPr id="29" name="Retângulo 28"/>
          <p:cNvSpPr/>
          <p:nvPr/>
        </p:nvSpPr>
        <p:spPr>
          <a:xfrm rot="2224763">
            <a:off x="5911162" y="4308048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</a:t>
            </a:r>
            <a:r>
              <a:rPr lang="pt-BR" dirty="0" smtClean="0"/>
              <a:t> 2</a:t>
            </a:r>
            <a:endParaRPr lang="pt-BR" dirty="0"/>
          </a:p>
        </p:txBody>
      </p:sp>
      <p:sp>
        <p:nvSpPr>
          <p:cNvPr id="31" name="Retângulo 30"/>
          <p:cNvSpPr/>
          <p:nvPr/>
        </p:nvSpPr>
        <p:spPr>
          <a:xfrm rot="19048062">
            <a:off x="6696671" y="4392774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 2</a:t>
            </a:r>
            <a:endParaRPr lang="pt-BR" sz="1600" dirty="0"/>
          </a:p>
        </p:txBody>
      </p:sp>
      <p:sp>
        <p:nvSpPr>
          <p:cNvPr id="32" name="Retângulo 31"/>
          <p:cNvSpPr/>
          <p:nvPr/>
        </p:nvSpPr>
        <p:spPr>
          <a:xfrm>
            <a:off x="7380312" y="3429000"/>
            <a:ext cx="64807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Cubo</a:t>
            </a:r>
            <a:endParaRPr lang="pt-BR" sz="1600" dirty="0"/>
          </a:p>
        </p:txBody>
      </p:sp>
      <p:sp>
        <p:nvSpPr>
          <p:cNvPr id="33" name="Retângulo 32"/>
          <p:cNvSpPr/>
          <p:nvPr/>
        </p:nvSpPr>
        <p:spPr>
          <a:xfrm>
            <a:off x="4139952" y="2420888"/>
            <a:ext cx="5760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Via5</a:t>
            </a:r>
            <a:endParaRPr lang="pt-BR" sz="1600" dirty="0"/>
          </a:p>
        </p:txBody>
      </p:sp>
      <p:sp>
        <p:nvSpPr>
          <p:cNvPr id="34" name="Retângulo 33"/>
          <p:cNvSpPr/>
          <p:nvPr/>
        </p:nvSpPr>
        <p:spPr>
          <a:xfrm>
            <a:off x="2699792" y="2492896"/>
            <a:ext cx="5760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Via4</a:t>
            </a:r>
            <a:endParaRPr lang="pt-BR" sz="1600" dirty="0"/>
          </a:p>
        </p:txBody>
      </p:sp>
      <p:sp>
        <p:nvSpPr>
          <p:cNvPr id="30" name="Retângulo 29"/>
          <p:cNvSpPr/>
          <p:nvPr/>
        </p:nvSpPr>
        <p:spPr>
          <a:xfrm>
            <a:off x="1475656" y="5085184"/>
            <a:ext cx="1584176" cy="79208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TECLADO</a:t>
            </a:r>
            <a:endParaRPr lang="pt-BR" dirty="0"/>
          </a:p>
        </p:txBody>
      </p:sp>
      <p:sp>
        <p:nvSpPr>
          <p:cNvPr id="35" name="Listra Diagonal 34"/>
          <p:cNvSpPr/>
          <p:nvPr/>
        </p:nvSpPr>
        <p:spPr>
          <a:xfrm>
            <a:off x="6732240" y="5733256"/>
            <a:ext cx="1224136" cy="432048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FLAUTA</a:t>
            </a: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38" name="Retângulo 37"/>
          <p:cNvSpPr/>
          <p:nvPr/>
        </p:nvSpPr>
        <p:spPr>
          <a:xfrm rot="1674558">
            <a:off x="6568018" y="6078624"/>
            <a:ext cx="647658" cy="382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 </a:t>
            </a:r>
            <a:r>
              <a:rPr lang="pt-BR" sz="1600" dirty="0" smtClean="0"/>
              <a:t>8</a:t>
            </a:r>
            <a:endParaRPr lang="pt-BR" sz="1600" dirty="0"/>
          </a:p>
        </p:txBody>
      </p:sp>
      <p:sp>
        <p:nvSpPr>
          <p:cNvPr id="39" name="Retângulo 38"/>
          <p:cNvSpPr/>
          <p:nvPr/>
        </p:nvSpPr>
        <p:spPr>
          <a:xfrm rot="1674558">
            <a:off x="2895609" y="5934608"/>
            <a:ext cx="647658" cy="382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Via </a:t>
            </a:r>
            <a:r>
              <a:rPr lang="pt-BR" sz="1600" dirty="0" smtClean="0"/>
              <a:t>7</a:t>
            </a:r>
            <a:endParaRPr lang="pt-BR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</Words>
  <Application>Microsoft Office PowerPoint</Application>
  <PresentationFormat>Apresentação na tela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Usuario</cp:lastModifiedBy>
  <cp:revision>6</cp:revision>
  <dcterms:created xsi:type="dcterms:W3CDTF">2010-08-13T21:40:19Z</dcterms:created>
  <dcterms:modified xsi:type="dcterms:W3CDTF">2012-09-28T21:09:59Z</dcterms:modified>
</cp:coreProperties>
</file>